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" Type="http://schemas.openxmlformats.org/officeDocument/2006/relationships/customXml" Target="../customXml/item2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" Type="http://schemas.openxmlformats.org/officeDocument/2006/relationships/customXml" Target="../customXml/item3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" Type="http://schemas.openxmlformats.org/officeDocument/2006/relationships/slideMaster" Target="slideMasters/slideMaster1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notesMaster" Target="notesMasters/notesMaster1.xml"/><Relationship Id="rId53" Type="http://schemas.openxmlformats.org/officeDocument/2006/relationships/handoutMaster" Target="handoutMasters/handoutMaster1.xml"/><Relationship Id="rId54" Type="http://schemas.openxmlformats.org/officeDocument/2006/relationships/commentAuthors" Target="commentAuthors.xml"/><Relationship Id="rId55" Type="http://schemas.openxmlformats.org/officeDocument/2006/relationships/presProps" Target="presProps.xml"/><Relationship Id="rId56" Type="http://schemas.openxmlformats.org/officeDocument/2006/relationships/viewProps" Target="viewProps.xml"/><Relationship Id="rId57" Type="http://schemas.openxmlformats.org/officeDocument/2006/relationships/theme" Target="theme/theme1.xml"/><Relationship Id="rId58" Type="http://schemas.openxmlformats.org/officeDocument/2006/relationships/tableStyles" Target="tableStyles.xml"/><Relationship Id="rId59" Type="http://schemas.microsoft.com/office/2016/11/relationships/changesInfo" Target="changesInfos/changesInfo1.xml"/><Relationship Id="rId6" Type="http://schemas.openxmlformats.org/officeDocument/2006/relationships/slide" Target="slides/slide2.xml"/><Relationship Id="rId60" Type="http://schemas.microsoft.com/office/2015/10/relationships/revisionInfo" Target="revisionInfo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1/27/22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e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e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t>Once again we recieve the same results usuing decision tree classifier. Next we will try K nearest neighbore clasifier model</a:t>
            </a:r>
          </a:p>
          <a:p/>
          <a:p>
            <a:r>
              <a:t>Once more we get the same results. We will try a random forest clasifier model next. </a:t>
            </a:r>
          </a:p>
          <a:p/>
          <a:p/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t>Once again we recieve the same results usuing decision tree classifier. Next we will try K nearest neighbore clasifier model</a:t>
            </a:r>
          </a:p>
          <a:p/>
          <a:p>
            <a:r>
              <a:t>Once more we get the same results. We will try a random forest clasifier model next. </a:t>
            </a:r>
          </a:p>
          <a:p/>
          <a:p/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t>Once again we recieve the same results usuing decision tree classifier. Next we will try K nearest neighbore clasifier model</a:t>
            </a:r>
          </a:p>
          <a:p/>
          <a:p>
            <a:r>
              <a:t>Once more we get the same results. We will try a random forest clasifier model next. </a:t>
            </a:r>
          </a:p>
          <a:p/>
          <a:p/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/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t># Conclusions</a:t>
            </a:r>
          </a:p>
          <a:p/>
          <a:p/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/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/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Macintosh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YAN Luo</cp:lastModifiedBy>
  <cp:revision>198</cp:revision>
  <dcterms:created xsi:type="dcterms:W3CDTF">2021-04-29T18:58:34Z</dcterms:created>
  <dcterms:modified xsi:type="dcterms:W3CDTF">2022-01-27T14:48:39Z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